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44" y="238405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400000" lon="19800000" rev="12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30+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864">
            <a:off x="9135418" y="2801358"/>
            <a:ext cx="1867100" cy="3321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210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24C2FB-BDC2-70FC-D2A9-E9B58AE1A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395">
            <a:off x="7861561" y="2706049"/>
            <a:ext cx="1964750" cy="19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6096000" y="3429000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МАССИВ ЗНАЧЕНИЙ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6095999" y="4137947"/>
            <a:ext cx="51944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ОТДЕЛЬНОГО КЛАССА ДЛЯ ХРАНЕНИЯ ЗНАЧЕНИЙ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А ТАК ЖЕ ЕГО ИСПОЛЬЗОВАНИЕ ДЛЯ МЕХАНИК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6B962-D8B6-0ADE-8C04-AD3993A40654}"/>
              </a:ext>
            </a:extLst>
          </p:cNvPr>
          <p:cNvSpPr txBox="1"/>
          <p:nvPr/>
        </p:nvSpPr>
        <p:spPr>
          <a:xfrm>
            <a:off x="3422832" y="424241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РАБОТА С КОДОМ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218E90-C413-A474-F741-4A886B9E9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8141" r="48605" b="7508"/>
          <a:stretch/>
        </p:blipFill>
        <p:spPr>
          <a:xfrm>
            <a:off x="811177" y="1826393"/>
            <a:ext cx="1694603" cy="3650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81D4A-393D-429D-5282-F84B25DC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0" t="11087" r="40710" b="8210"/>
          <a:stretch/>
        </p:blipFill>
        <p:spPr>
          <a:xfrm>
            <a:off x="2233876" y="1597040"/>
            <a:ext cx="2203370" cy="4034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C261F56-D678-2ACE-0366-57A5C25EB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683">
            <a:off x="434029" y="-544611"/>
            <a:ext cx="3599695" cy="35996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3D2672-1B0E-FAB9-075B-56708B3E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363">
            <a:off x="530004" y="4173827"/>
            <a:ext cx="359969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465221" y="1956335"/>
            <a:ext cx="6452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ЛОГИКА ОЦЕНИВАНИЯ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65220" y="2787332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ЦЕЛАЯ СТРУКТУРА УСЛОВИЙ ДЛЯ ПОЛУЧЕНИЯ ОЦЕНКИ ВАШЕГО ПРОХОЖДЕНИЯ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13AA1-8737-E97A-F14D-15AED4E4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2" t="10386" r="9210" b="8070"/>
          <a:stretch/>
        </p:blipFill>
        <p:spPr>
          <a:xfrm>
            <a:off x="5861785" y="1948210"/>
            <a:ext cx="5640404" cy="4244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01866E-2647-02CC-0314-98870F7C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818">
            <a:off x="7012078" y="467405"/>
            <a:ext cx="1992130" cy="996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DE4092-8DD4-025D-3BCF-003E262A9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66222">
            <a:off x="6720075" y="156486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BEF785-7054-C4AA-AAEC-831805E6F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051">
            <a:off x="10096826" y="1049155"/>
            <a:ext cx="991402" cy="9914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DF98B-12B2-E563-05E5-4D4A638E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472">
            <a:off x="7597139" y="-553340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82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7034403" y="140980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СЕРВИС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5096576" y="2156443"/>
            <a:ext cx="6272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СЕРВИСА ДЛЯ ВОСПРОИЗВЕДЕНИЯ РАССЛАБЛЯЮЩЕЙ МУЗЫКИ ВО ВРЕМЯ ПРОХОЖДЕНИЯ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1A131-DCB4-FEEA-15FA-3AC9C6E5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10104" r="43789" b="32772"/>
          <a:stretch/>
        </p:blipFill>
        <p:spPr>
          <a:xfrm>
            <a:off x="797233" y="2013584"/>
            <a:ext cx="3272589" cy="39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9D760-F859-C568-5A85-93B00DDF0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455">
            <a:off x="4535242" y="1021226"/>
            <a:ext cx="622356" cy="6223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47C7CA-2B23-97FA-C40D-07E81AAF2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9019">
            <a:off x="4058199" y="1576531"/>
            <a:ext cx="317751" cy="3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5886946" y="3136675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БАЗА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870845" y="3766318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ДЛЯ СОХРАНЕНИЯ ДАННЫХ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БЫЛ ИСПОЛЬЗОВАН МЕТОД </a:t>
            </a:r>
          </a:p>
          <a:p>
            <a:pPr algn="ctr"/>
            <a:r>
              <a:rPr lang="en-US" sz="2800" b="1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SHARED PREFERENCES</a:t>
            </a:r>
            <a:endParaRPr lang="ru-RU" sz="2800" b="1" dirty="0">
              <a:solidFill>
                <a:srgbClr val="FFC0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96777-6D78-4215-5E26-3D33AB74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8" t="7828" r="30023" b="7890"/>
          <a:stretch/>
        </p:blipFill>
        <p:spPr>
          <a:xfrm>
            <a:off x="1267505" y="1694993"/>
            <a:ext cx="3228742" cy="4142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39000" endPos="65000" dist="50800" dir="5400000" sy="-100000" algn="bl" rotWithShape="0"/>
          </a:effectLst>
          <a:scene3d>
            <a:camera prst="perspectiveRelaxed">
              <a:rot lat="10800000" lon="8400000" rev="114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32F4E3-C034-F193-5AAA-67884B0C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686">
            <a:off x="4676591" y="1234042"/>
            <a:ext cx="2104447" cy="21044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9629CB-1C79-BEF9-1126-51F3FDDA8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7359">
            <a:off x="2413112" y="-605651"/>
            <a:ext cx="3599695" cy="3599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E11E4F-0EFD-A14E-A523-DDFB4BAFA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6566">
            <a:off x="-1409080" y="4386420"/>
            <a:ext cx="4897483" cy="489748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reflection blurRad="88900" stA="45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9637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3753854" y="283945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689559" y="35083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649399" y="4341168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81" y="4969119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2" y="4969119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63" y="4969119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164</Words>
  <Application>Microsoft Office PowerPoint</Application>
  <PresentationFormat>Широкоэкранный</PresentationFormat>
  <Paragraphs>40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10</cp:revision>
  <dcterms:created xsi:type="dcterms:W3CDTF">2023-04-20T14:55:39Z</dcterms:created>
  <dcterms:modified xsi:type="dcterms:W3CDTF">2023-04-28T12:38:29Z</dcterms:modified>
</cp:coreProperties>
</file>